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Caveat"/>
      <p:regular r:id="rId15"/>
      <p:bold r:id="rId16"/>
    </p:embeddedFont>
    <p:embeddedFont>
      <p:font typeface="Playfair Display"/>
      <p:regular r:id="rId17"/>
      <p:bold r:id="rId18"/>
      <p:italic r:id="rId19"/>
      <p:boldItalic r:id="rId20"/>
    </p:embeddedFont>
    <p:embeddedFont>
      <p:font typeface="Lobster"/>
      <p:regular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Lobster-regular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Caveat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font" Target="fonts/Caveat-bold.fntdata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47af0c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47af0c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Hola a todos, somos el grupo 1, los creadores de Vertigo Tower… que no se nos ha ocurrido ningún nombre mejor, así que pues nos quedamos con este.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947af0c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947af0c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Vertigo Tower es el juego Indie del año, Goty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947af0cf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947af0cf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Porque esto es lo que querría Hitchcock: Revivir una y otra vez la muerte de una rubia que no ha hecho nada malo.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947af0cf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947af0cf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947af0cf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947af0cf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Mencionar: Twitter, se guarda progreso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947af0cf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947af0cf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947af0cf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947af0cf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(Problemas en el desarrollo, cosas que han ido bien y mal)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47af0cf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47af0cf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947af0cfb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947af0cfb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mgSqwHgsvVNwlahPW2lLzMXISkQy5RYh/view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javics2002.github.io/Grupo1PVLI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gif"/><Relationship Id="rId7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sVAepVn6RrIk6vW-eK19RsJO11GZN_Kn/view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://drive.google.com/file/d/1GDQooTRxHgQGRRBcsHEcqPwgaek05Yz_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128588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solidFill>
                  <a:srgbClr val="FF8868"/>
                </a:solidFill>
                <a:latin typeface="Caveat"/>
                <a:ea typeface="Caveat"/>
                <a:cs typeface="Caveat"/>
                <a:sym typeface="Caveat"/>
              </a:rPr>
              <a:t>VERTIGO TOWER</a:t>
            </a:r>
            <a:endParaRPr>
              <a:solidFill>
                <a:srgbClr val="FF8868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Grupo 1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217450" y="1570775"/>
            <a:ext cx="26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layfair Display"/>
                <a:ea typeface="Playfair Display"/>
                <a:cs typeface="Playfair Display"/>
                <a:sym typeface="Playfair Display"/>
              </a:rPr>
              <a:t>¿Qué es Vertigo Tower?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25" y="1152475"/>
            <a:ext cx="228215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275" y="2835250"/>
            <a:ext cx="2778924" cy="17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578" y="1152475"/>
            <a:ext cx="1612625" cy="11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ic Sans MS"/>
                <a:ea typeface="Comic Sans MS"/>
                <a:cs typeface="Comic Sans MS"/>
                <a:sym typeface="Comic Sans MS"/>
              </a:rPr>
              <a:t>¿Por qué jugar a Vertigo Tower?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03" y="1191424"/>
            <a:ext cx="2135722" cy="19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696" y="1191421"/>
            <a:ext cx="1330159" cy="9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0" l="0" r="12033" t="36032"/>
          <a:stretch/>
        </p:blipFill>
        <p:spPr>
          <a:xfrm>
            <a:off x="834300" y="3300025"/>
            <a:ext cx="2544406" cy="14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1025" y="1844274"/>
            <a:ext cx="2342675" cy="2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9238" y="2350400"/>
            <a:ext cx="21812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8">
            <a:alphaModFix/>
          </a:blip>
          <a:srcRect b="0" l="14278" r="17596" t="0"/>
          <a:stretch/>
        </p:blipFill>
        <p:spPr>
          <a:xfrm>
            <a:off x="3739250" y="3343300"/>
            <a:ext cx="1204000" cy="11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 title="Judy se ca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738" y="573563"/>
            <a:ext cx="5328526" cy="39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Quiero más Vertigo en mi Tower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4708">
            <a:off x="4200540" y="1537379"/>
            <a:ext cx="4131123" cy="162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8957">
            <a:off x="1118700" y="1658425"/>
            <a:ext cx="28575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Everything you ever wanted to Tower about Vertigo but were too Vertigo to Tower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301" y="1739102"/>
            <a:ext cx="2046025" cy="27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601" y="1370375"/>
            <a:ext cx="2570125" cy="321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obster"/>
                <a:ea typeface="Lobster"/>
                <a:cs typeface="Lobster"/>
                <a:sym typeface="Lobster"/>
              </a:rPr>
              <a:t>Austin Towers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875" y="661263"/>
            <a:ext cx="312951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6898400" y="2993350"/>
            <a:ext cx="10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MatterJS</a:t>
            </a:r>
            <a:endParaRPr b="1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475" y="20765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2592000" y="2258150"/>
            <a:ext cx="38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https://javics2002.github.io/Grupo1PVLI/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08" name="Google Shape;108;p20"/>
          <p:cNvCxnSpPr/>
          <p:nvPr/>
        </p:nvCxnSpPr>
        <p:spPr>
          <a:xfrm>
            <a:off x="619875" y="309950"/>
            <a:ext cx="2516400" cy="1689900"/>
          </a:xfrm>
          <a:prstGeom prst="straightConnector1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20"/>
          <p:cNvCxnSpPr/>
          <p:nvPr/>
        </p:nvCxnSpPr>
        <p:spPr>
          <a:xfrm flipH="1" rot="10800000">
            <a:off x="870775" y="3143575"/>
            <a:ext cx="2051400" cy="1328400"/>
          </a:xfrm>
          <a:prstGeom prst="straightConnector1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20"/>
          <p:cNvSpPr/>
          <p:nvPr/>
        </p:nvSpPr>
        <p:spPr>
          <a:xfrm>
            <a:off x="4276508" y="158507"/>
            <a:ext cx="4249875" cy="4785750"/>
          </a:xfrm>
          <a:custGeom>
            <a:rect b="b" l="l" r="r" t="t"/>
            <a:pathLst>
              <a:path extrusionOk="0" h="191430" w="169995">
                <a:moveTo>
                  <a:pt x="143601" y="191430"/>
                </a:moveTo>
                <a:cubicBezTo>
                  <a:pt x="147980" y="177065"/>
                  <a:pt x="168888" y="132542"/>
                  <a:pt x="169872" y="105238"/>
                </a:cubicBezTo>
                <a:cubicBezTo>
                  <a:pt x="170856" y="77934"/>
                  <a:pt x="163133" y="45120"/>
                  <a:pt x="149505" y="27606"/>
                </a:cubicBezTo>
                <a:cubicBezTo>
                  <a:pt x="135878" y="10092"/>
                  <a:pt x="111771" y="-1076"/>
                  <a:pt x="88107" y="154"/>
                </a:cubicBezTo>
                <a:cubicBezTo>
                  <a:pt x="64444" y="1384"/>
                  <a:pt x="21693" y="21997"/>
                  <a:pt x="7524" y="34985"/>
                </a:cubicBezTo>
                <a:cubicBezTo>
                  <a:pt x="-6644" y="47973"/>
                  <a:pt x="3834" y="70898"/>
                  <a:pt x="3096" y="78081"/>
                </a:cubicBezTo>
              </a:path>
            </a:pathLst>
          </a:cu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1" name="Google Shape;111;p20"/>
          <p:cNvSpPr/>
          <p:nvPr/>
        </p:nvSpPr>
        <p:spPr>
          <a:xfrm>
            <a:off x="1169274" y="263053"/>
            <a:ext cx="6143800" cy="4061950"/>
          </a:xfrm>
          <a:custGeom>
            <a:rect b="b" l="l" r="r" t="t"/>
            <a:pathLst>
              <a:path extrusionOk="0" h="162478" w="245752">
                <a:moveTo>
                  <a:pt x="245752" y="102827"/>
                </a:moveTo>
                <a:cubicBezTo>
                  <a:pt x="236110" y="111633"/>
                  <a:pt x="215890" y="146710"/>
                  <a:pt x="187897" y="155664"/>
                </a:cubicBezTo>
                <a:cubicBezTo>
                  <a:pt x="159904" y="164618"/>
                  <a:pt x="105936" y="164520"/>
                  <a:pt x="77795" y="156550"/>
                </a:cubicBezTo>
                <a:cubicBezTo>
                  <a:pt x="49655" y="148580"/>
                  <a:pt x="31599" y="124031"/>
                  <a:pt x="19054" y="107845"/>
                </a:cubicBezTo>
                <a:cubicBezTo>
                  <a:pt x="6509" y="91659"/>
                  <a:pt x="-5151" y="76704"/>
                  <a:pt x="2524" y="59436"/>
                </a:cubicBezTo>
                <a:cubicBezTo>
                  <a:pt x="10199" y="42168"/>
                  <a:pt x="41094" y="12748"/>
                  <a:pt x="65102" y="4237"/>
                </a:cubicBezTo>
                <a:cubicBezTo>
                  <a:pt x="89110" y="-4274"/>
                  <a:pt x="125171" y="1728"/>
                  <a:pt x="146571" y="8369"/>
                </a:cubicBezTo>
                <a:cubicBezTo>
                  <a:pt x="167972" y="15011"/>
                  <a:pt x="185437" y="34985"/>
                  <a:pt x="193505" y="44086"/>
                </a:cubicBezTo>
                <a:cubicBezTo>
                  <a:pt x="201573" y="53188"/>
                  <a:pt x="197244" y="57370"/>
                  <a:pt x="194981" y="62978"/>
                </a:cubicBezTo>
                <a:cubicBezTo>
                  <a:pt x="192718" y="68587"/>
                  <a:pt x="182436" y="75277"/>
                  <a:pt x="179927" y="77737"/>
                </a:cubicBezTo>
              </a:path>
            </a:pathLst>
          </a:cu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2" name="Google Shape;112;p20"/>
          <p:cNvSpPr/>
          <p:nvPr/>
        </p:nvSpPr>
        <p:spPr>
          <a:xfrm>
            <a:off x="5570378" y="2737800"/>
            <a:ext cx="2235825" cy="2196275"/>
          </a:xfrm>
          <a:custGeom>
            <a:rect b="b" l="l" r="r" t="t"/>
            <a:pathLst>
              <a:path extrusionOk="0" h="87851" w="89433">
                <a:moveTo>
                  <a:pt x="88304" y="65825"/>
                </a:moveTo>
                <a:cubicBezTo>
                  <a:pt x="77825" y="69269"/>
                  <a:pt x="25283" y="93768"/>
                  <a:pt x="25431" y="86487"/>
                </a:cubicBezTo>
                <a:cubicBezTo>
                  <a:pt x="25579" y="79206"/>
                  <a:pt x="93077" y="28042"/>
                  <a:pt x="89190" y="22138"/>
                </a:cubicBezTo>
                <a:cubicBezTo>
                  <a:pt x="85304" y="16235"/>
                  <a:pt x="12739" y="51361"/>
                  <a:pt x="2112" y="51066"/>
                </a:cubicBezTo>
                <a:cubicBezTo>
                  <a:pt x="-8514" y="50771"/>
                  <a:pt x="25087" y="28878"/>
                  <a:pt x="25431" y="20367"/>
                </a:cubicBezTo>
                <a:cubicBezTo>
                  <a:pt x="25775" y="11856"/>
                  <a:pt x="7720" y="3395"/>
                  <a:pt x="4178" y="0"/>
                </a:cubicBezTo>
              </a:path>
            </a:pathLst>
          </a:cu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47177">
            <a:off x="5609575" y="11181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927" y="1999850"/>
            <a:ext cx="1374897" cy="1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1998" y="309942"/>
            <a:ext cx="1570700" cy="152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6275" y="3706167"/>
            <a:ext cx="1658003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8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 title="Wi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 title="Cinematica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152400"/>
            <a:ext cx="41148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